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32" roundtripDataSignature="AMtx7miiD+OFLeMSCYCd/uAP1Htzb+IJt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  <p:guide pos="340"/>
        <p:guide pos="3974" orient="horz"/>
        <p:guide pos="5420"/>
        <p:guide pos="346" orient="horz"/>
        <p:guide pos="476"/>
        <p:guide pos="482" orient="horz"/>
        <p:guide pos="3838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32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" name="Google Shape;31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1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1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1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2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2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2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2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2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2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2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2.png"/><Relationship Id="rId4" Type="http://schemas.openxmlformats.org/officeDocument/2006/relationships/hyperlink" Target="https://www.twinkl.co.uk/" TargetMode="Externa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8">
            <a:hlinkClick r:id="rId4"/>
          </p:cNvPr>
          <p:cNvSpPr/>
          <p:nvPr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>
  <p:cSld name="Title and Conten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9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7" name="Google Shape;17;p29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30">
            <a:hlinkClick r:id="rId4"/>
          </p:cNvPr>
          <p:cNvSpPr/>
          <p:nvPr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 with Box">
  <p:cSld name="Title Slide with Box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1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3" name="Google Shape;23;p3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Aims Slide">
  <p:cSld name="Aims Slide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18A0DB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7"/>
          <p:cNvSpPr/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27"/>
          <p:cNvSpPr/>
          <p:nvPr>
            <p:ph idx="1" type="body"/>
          </p:nvPr>
        </p:nvSpPr>
        <p:spPr>
          <a:xfrm>
            <a:off x="489745" y="1957386"/>
            <a:ext cx="8164510" cy="4387851"/>
          </a:xfrm>
          <a:prstGeom prst="roundRect">
            <a:avLst>
              <a:gd fmla="val 2585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rm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Relationship Id="rId4" Type="http://schemas.openxmlformats.org/officeDocument/2006/relationships/image" Target="../media/image2.png"/><Relationship Id="rId5" Type="http://schemas.openxmlformats.org/officeDocument/2006/relationships/image" Target="../media/image1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Relationship Id="rId4" Type="http://schemas.openxmlformats.org/officeDocument/2006/relationships/image" Target="../media/image2.png"/><Relationship Id="rId5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Relationship Id="rId4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6.jpg"/><Relationship Id="rId5" Type="http://schemas.openxmlformats.org/officeDocument/2006/relationships/image" Target="../media/image1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jpg"/><Relationship Id="rId4" Type="http://schemas.openxmlformats.org/officeDocument/2006/relationships/image" Target="../media/image1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jpg"/><Relationship Id="rId4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jpg"/><Relationship Id="rId4" Type="http://schemas.openxmlformats.org/officeDocument/2006/relationships/image" Target="../media/image1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jpg"/><Relationship Id="rId4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jpg"/><Relationship Id="rId4" Type="http://schemas.openxmlformats.org/officeDocument/2006/relationships/image" Target="../media/image1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jpg"/><Relationship Id="rId4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jpg"/><Relationship Id="rId4" Type="http://schemas.openxmlformats.org/officeDocument/2006/relationships/image" Target="../media/image1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jpg"/><Relationship Id="rId4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5.jpg"/><Relationship Id="rId4" Type="http://schemas.openxmlformats.org/officeDocument/2006/relationships/image" Target="../media/image1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jpg"/><Relationship Id="rId4" Type="http://schemas.openxmlformats.org/officeDocument/2006/relationships/image" Target="../media/image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1.jpg"/><Relationship Id="rId4" Type="http://schemas.openxmlformats.org/officeDocument/2006/relationships/image" Target="../media/image17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1.jpg"/><Relationship Id="rId4" Type="http://schemas.openxmlformats.org/officeDocument/2006/relationships/image" Target="../media/image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3.jpg"/><Relationship Id="rId4" Type="http://schemas.openxmlformats.org/officeDocument/2006/relationships/image" Target="../media/image1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jpg"/><Relationship Id="rId4" Type="http://schemas.openxmlformats.org/officeDocument/2006/relationships/image" Target="../media/image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2.jpg"/><Relationship Id="rId4" Type="http://schemas.openxmlformats.org/officeDocument/2006/relationships/image" Target="../media/image1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2.jpg"/><Relationship Id="rId4" Type="http://schemas.openxmlformats.org/officeDocument/2006/relationships/image" Target="../media/image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4.jpg"/><Relationship Id="rId4" Type="http://schemas.openxmlformats.org/officeDocument/2006/relationships/image" Target="../media/image17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4.jpg"/><Relationship Id="rId4" Type="http://schemas.openxmlformats.org/officeDocument/2006/relationships/image" Target="../media/image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oogle Shape;33;p2"/>
          <p:cNvPicPr preferRelativeResize="0"/>
          <p:nvPr/>
        </p:nvPicPr>
        <p:blipFill rotWithShape="1">
          <a:blip r:embed="rId3">
            <a:alphaModFix/>
          </a:blip>
          <a:srcRect b="8411" l="16737" r="20883" t="8411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2"/>
          <p:cNvPicPr preferRelativeResize="0"/>
          <p:nvPr/>
        </p:nvPicPr>
        <p:blipFill rotWithShape="1">
          <a:blip r:embed="rId5">
            <a:alphaModFix/>
          </a:blip>
          <a:srcRect b="178" l="-143" r="-84" t="182"/>
          <a:stretch/>
        </p:blipFill>
        <p:spPr>
          <a:xfrm>
            <a:off x="-5857875" y="-2924175"/>
            <a:ext cx="18078451" cy="1270635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2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oogle Shape;41;p3"/>
          <p:cNvPicPr preferRelativeResize="0"/>
          <p:nvPr/>
        </p:nvPicPr>
        <p:blipFill rotWithShape="1">
          <a:blip r:embed="rId3">
            <a:alphaModFix/>
          </a:blip>
          <a:srcRect b="8409" l="16737" r="20883" t="8412"/>
          <a:stretch/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3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 Ant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oogle Shape;4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04103" y="-208546"/>
            <a:ext cx="11415429" cy="7619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2298861" y="-1504282"/>
            <a:ext cx="16130589" cy="11403014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4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5"/>
          <p:cNvPicPr preferRelativeResize="0"/>
          <p:nvPr/>
        </p:nvPicPr>
        <p:blipFill rotWithShape="1">
          <a:blip r:embed="rId3">
            <a:alphaModFix/>
          </a:blip>
          <a:srcRect b="7260" l="8796" r="11101" t="2737"/>
          <a:stretch/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5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bee!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3430877" y="-322097"/>
            <a:ext cx="15382654" cy="10266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6692138" y="-3037113"/>
            <a:ext cx="19148510" cy="13536438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6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7"/>
          <p:cNvPicPr preferRelativeResize="0"/>
          <p:nvPr/>
        </p:nvPicPr>
        <p:blipFill rotWithShape="1">
          <a:blip r:embed="rId4">
            <a:alphaModFix/>
          </a:blip>
          <a:srcRect b="31352" l="18662" r="21895" t="1888"/>
          <a:stretch/>
        </p:blipFill>
        <p:spPr>
          <a:xfrm>
            <a:off x="0" y="-1"/>
            <a:ext cx="9144000" cy="6853829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7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Butterfly</a:t>
            </a:r>
            <a:endParaRPr/>
          </a:p>
        </p:txBody>
      </p:sp>
      <p:pic>
        <p:nvPicPr>
          <p:cNvPr id="74" name="Google Shape;7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67505" y="6273109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550362" y="-16042"/>
            <a:ext cx="18336737" cy="13753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5885018" y="-1853281"/>
            <a:ext cx="16130587" cy="11403013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8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9"/>
          <p:cNvPicPr preferRelativeResize="0"/>
          <p:nvPr/>
        </p:nvPicPr>
        <p:blipFill rotWithShape="1">
          <a:blip r:embed="rId3">
            <a:alphaModFix/>
          </a:blip>
          <a:srcRect b="50020" l="8455" r="41678" t="116"/>
          <a:stretch/>
        </p:blipFill>
        <p:spPr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9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caterpillar!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574717" y="0"/>
            <a:ext cx="1029343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5103794" y="-2272507"/>
            <a:ext cx="16130587" cy="11403013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0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1"/>
          <p:cNvPicPr preferRelativeResize="0"/>
          <p:nvPr/>
        </p:nvPicPr>
        <p:blipFill rotWithShape="1">
          <a:blip r:embed="rId3">
            <a:alphaModFix/>
          </a:blip>
          <a:srcRect b="972" l="5583" r="4657" t="0"/>
          <a:stretch/>
        </p:blipFill>
        <p:spPr>
          <a:xfrm>
            <a:off x="0" y="0"/>
            <a:ext cx="9239250" cy="679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1"/>
          <p:cNvSpPr/>
          <p:nvPr/>
        </p:nvSpPr>
        <p:spPr>
          <a:xfrm>
            <a:off x="347430" y="518702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crane fly!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462596" y="-1360650"/>
            <a:ext cx="12987846" cy="86639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3033173" y="-1459080"/>
            <a:ext cx="16129000" cy="11403013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2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13"/>
          <p:cNvPicPr preferRelativeResize="0"/>
          <p:nvPr/>
        </p:nvPicPr>
        <p:blipFill rotWithShape="1">
          <a:blip r:embed="rId3">
            <a:alphaModFix/>
          </a:blip>
          <a:srcRect b="5139" l="11260" r="18334" t="15705"/>
          <a:stretch/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3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dragon fly!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428750" y="-571500"/>
            <a:ext cx="11772900" cy="784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7377113" y="-3023394"/>
            <a:ext cx="18037176" cy="12752388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4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15"/>
          <p:cNvPicPr preferRelativeResize="0"/>
          <p:nvPr/>
        </p:nvPicPr>
        <p:blipFill rotWithShape="1">
          <a:blip r:embed="rId3">
            <a:alphaModFix/>
          </a:blip>
          <a:srcRect b="5339" l="12135" r="10194" t="7282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5"/>
          <p:cNvSpPr/>
          <p:nvPr/>
        </p:nvSpPr>
        <p:spPr>
          <a:xfrm>
            <a:off x="288707" y="513717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fly!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3086098" y="-1447727"/>
            <a:ext cx="17340461" cy="9753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8011206" y="-2628787"/>
            <a:ext cx="18037176" cy="12752388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6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17"/>
          <p:cNvPicPr preferRelativeResize="0"/>
          <p:nvPr/>
        </p:nvPicPr>
        <p:blipFill rotWithShape="1">
          <a:blip r:embed="rId3">
            <a:alphaModFix/>
          </a:blip>
          <a:srcRect b="13963" l="17797" r="29470" t="14843"/>
          <a:stretch/>
        </p:blipFill>
        <p:spPr>
          <a:xfrm>
            <a:off x="0" y="-1"/>
            <a:ext cx="9144000" cy="694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7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ladybird!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898729" y="0"/>
            <a:ext cx="10931928" cy="7498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7107024" y="-2947194"/>
            <a:ext cx="18037176" cy="12752388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8"/>
          <p:cNvSpPr/>
          <p:nvPr/>
        </p:nvSpPr>
        <p:spPr>
          <a:xfrm>
            <a:off x="457198" y="773868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19"/>
          <p:cNvPicPr preferRelativeResize="0"/>
          <p:nvPr/>
        </p:nvPicPr>
        <p:blipFill rotWithShape="1">
          <a:blip r:embed="rId3">
            <a:alphaModFix/>
          </a:blip>
          <a:srcRect b="8542" l="8221" r="8134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9"/>
          <p:cNvSpPr/>
          <p:nvPr/>
        </p:nvSpPr>
        <p:spPr>
          <a:xfrm>
            <a:off x="535009" y="507366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snail!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-567785" y="-2877350"/>
            <a:ext cx="8378412" cy="1261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8059282" y="-2947194"/>
            <a:ext cx="18037176" cy="12752388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0"/>
          <p:cNvSpPr/>
          <p:nvPr/>
        </p:nvSpPr>
        <p:spPr>
          <a:xfrm>
            <a:off x="635677" y="1066433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21"/>
          <p:cNvPicPr preferRelativeResize="0"/>
          <p:nvPr/>
        </p:nvPicPr>
        <p:blipFill rotWithShape="1">
          <a:blip r:embed="rId3">
            <a:alphaModFix/>
          </a:blip>
          <a:srcRect b="21287" l="9073" r="9073" t="6214"/>
          <a:stretch/>
        </p:blipFill>
        <p:spPr>
          <a:xfrm rot="5400000">
            <a:off x="1143001" y="-1143000"/>
            <a:ext cx="6858002" cy="9144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1"/>
          <p:cNvSpPr/>
          <p:nvPr/>
        </p:nvSpPr>
        <p:spPr>
          <a:xfrm>
            <a:off x="347430" y="268912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spider!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Google Shape;177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617102" y="-462826"/>
            <a:ext cx="10378203" cy="7783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7679196" y="-2947194"/>
            <a:ext cx="18037176" cy="12752388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2"/>
          <p:cNvSpPr/>
          <p:nvPr/>
        </p:nvSpPr>
        <p:spPr>
          <a:xfrm>
            <a:off x="635677" y="1066433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23"/>
          <p:cNvPicPr preferRelativeResize="0"/>
          <p:nvPr/>
        </p:nvPicPr>
        <p:blipFill rotWithShape="1">
          <a:blip r:embed="rId3">
            <a:alphaModFix/>
          </a:blip>
          <a:srcRect b="5945" l="5946" r="5945" t="5946"/>
          <a:stretch/>
        </p:blipFill>
        <p:spPr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3"/>
          <p:cNvSpPr/>
          <p:nvPr/>
        </p:nvSpPr>
        <p:spPr>
          <a:xfrm>
            <a:off x="461961" y="288944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wasp!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Google Shape;191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766973" y="-32657"/>
            <a:ext cx="11910973" cy="7935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7201587" y="-3339080"/>
            <a:ext cx="18037176" cy="12752388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4"/>
          <p:cNvSpPr/>
          <p:nvPr/>
        </p:nvSpPr>
        <p:spPr>
          <a:xfrm>
            <a:off x="478058" y="1164404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am I looking at?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25"/>
          <p:cNvPicPr preferRelativeResize="0"/>
          <p:nvPr/>
        </p:nvPicPr>
        <p:blipFill rotWithShape="1">
          <a:blip r:embed="rId3">
            <a:alphaModFix/>
          </a:blip>
          <a:srcRect b="13169" l="23230" r="0" t="-789"/>
          <a:stretch/>
        </p:blipFill>
        <p:spPr>
          <a:xfrm>
            <a:off x="0" y="-95249"/>
            <a:ext cx="9144000" cy="6953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67505" y="6277281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5"/>
          <p:cNvSpPr/>
          <p:nvPr/>
        </p:nvSpPr>
        <p:spPr>
          <a:xfrm>
            <a:off x="478058" y="1164404"/>
            <a:ext cx="8220075" cy="716795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worm!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2020-05-08T04:54:28Z</dcterms:created>
  <dc:creator>Twinkl-A10</dc:creator>
</cp:coreProperties>
</file>