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7" r:id="rId2"/>
    <p:sldId id="256" r:id="rId3"/>
    <p:sldId id="257" r:id="rId4"/>
    <p:sldId id="262" r:id="rId5"/>
    <p:sldId id="258" r:id="rId6"/>
    <p:sldId id="263" r:id="rId7"/>
    <p:sldId id="259" r:id="rId8"/>
    <p:sldId id="260" r:id="rId9"/>
    <p:sldId id="261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17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B1EDB2C-18DB-46D6-883A-6E802F2FB05E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AEB5C6C-424E-4760-A2F1-2AA9CC25687E}" type="datetimeFigureOut">
              <a:rPr lang="en-GB" smtClean="0"/>
              <a:t>24/04/2020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543800" cy="1141983"/>
          </a:xfrm>
        </p:spPr>
        <p:txBody>
          <a:bodyPr/>
          <a:lstStyle/>
          <a:p>
            <a:r>
              <a:rPr lang="en-GB" dirty="0" smtClean="0"/>
              <a:t>Mountains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916832"/>
            <a:ext cx="6461760" cy="3888432"/>
          </a:xfrm>
        </p:spPr>
        <p:txBody>
          <a:bodyPr>
            <a:normAutofit/>
          </a:bodyPr>
          <a:lstStyle/>
          <a:p>
            <a:r>
              <a:rPr lang="en-GB" dirty="0" smtClean="0"/>
              <a:t>Mountains are formed by slow but gigantic movements of the earths crust.</a:t>
            </a:r>
          </a:p>
          <a:p>
            <a:endParaRPr lang="en-GB" dirty="0" smtClean="0"/>
          </a:p>
          <a:p>
            <a:r>
              <a:rPr lang="en-GB" dirty="0" smtClean="0"/>
              <a:t>The crust is made up of 6 huge slabs called plates which fit together like a jigsaw puzzle. </a:t>
            </a:r>
          </a:p>
          <a:p>
            <a:endParaRPr lang="en-GB" dirty="0"/>
          </a:p>
          <a:p>
            <a:r>
              <a:rPr lang="en-GB" dirty="0" smtClean="0"/>
              <a:t>Sometimes the crust smashes together, buckles or breaks into huge blocks.  </a:t>
            </a:r>
          </a:p>
          <a:p>
            <a:endParaRPr lang="en-GB" dirty="0"/>
          </a:p>
          <a:p>
            <a:r>
              <a:rPr lang="en-GB" dirty="0" smtClean="0"/>
              <a:t>Sometimes magna or erosion force mountains to form.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647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476672"/>
            <a:ext cx="7117180" cy="1470025"/>
          </a:xfrm>
        </p:spPr>
        <p:txBody>
          <a:bodyPr/>
          <a:lstStyle/>
          <a:p>
            <a:r>
              <a:rPr lang="en-GB" dirty="0" smtClean="0"/>
              <a:t>Mountains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2348880"/>
            <a:ext cx="7117180" cy="861420"/>
          </a:xfrm>
        </p:spPr>
        <p:txBody>
          <a:bodyPr/>
          <a:lstStyle/>
          <a:p>
            <a:r>
              <a:rPr lang="en-GB" sz="2800" dirty="0" smtClean="0"/>
              <a:t>There are 5 different types of mountains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03648" y="3140968"/>
            <a:ext cx="54726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 smtClean="0"/>
              <a:t>Fold mountains</a:t>
            </a:r>
          </a:p>
          <a:p>
            <a:pPr marL="342900" indent="-342900">
              <a:buAutoNum type="arabicPeriod"/>
            </a:pPr>
            <a:r>
              <a:rPr lang="en-GB" sz="2800" dirty="0" smtClean="0"/>
              <a:t>Fault-block mountains</a:t>
            </a:r>
          </a:p>
          <a:p>
            <a:pPr marL="342900" indent="-342900">
              <a:buAutoNum type="arabicPeriod"/>
            </a:pPr>
            <a:r>
              <a:rPr lang="en-GB" sz="2800" dirty="0" smtClean="0"/>
              <a:t>Dome mountains</a:t>
            </a:r>
          </a:p>
          <a:p>
            <a:pPr marL="342900" indent="-342900">
              <a:buAutoNum type="arabicPeriod"/>
            </a:pPr>
            <a:r>
              <a:rPr lang="en-GB" sz="2800" dirty="0" smtClean="0"/>
              <a:t>Volcanic Mountains</a:t>
            </a:r>
          </a:p>
          <a:p>
            <a:pPr marL="342900" indent="-342900">
              <a:buAutoNum type="arabicPeriod"/>
            </a:pPr>
            <a:r>
              <a:rPr lang="en-GB" sz="2800" dirty="0" smtClean="0"/>
              <a:t>Plateau Mountains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4118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Fold mountains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 two tectonic plates push towards each other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92896"/>
            <a:ext cx="6587325" cy="281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844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Alps in Europe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04864"/>
            <a:ext cx="57150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739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Fault block mountain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Cracks in earth’s crust force materials or blocks of rock sometimes up and sometimes down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676" y="2492896"/>
            <a:ext cx="5073352" cy="3221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825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 smtClean="0"/>
              <a:t>Sierra Nevada in North America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5801816" cy="4029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794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Dome mountains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Great amounts of melted rock (magna) pushes its way under the earth’s crust, but doesn’t crack it.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564904"/>
            <a:ext cx="4236492" cy="3300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076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California USA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72816"/>
            <a:ext cx="6142541" cy="4606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966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Volcanic mountains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molten rock erupts through the surface of the </a:t>
            </a:r>
            <a:r>
              <a:rPr lang="en-GB" dirty="0" smtClean="0"/>
              <a:t>planet</a:t>
            </a:r>
          </a:p>
          <a:p>
            <a:endParaRPr lang="en-GB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74620"/>
            <a:ext cx="6120680" cy="3990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835696" y="2174620"/>
            <a:ext cx="4824536" cy="318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90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Iceland</a:t>
            </a:r>
            <a:endParaRPr lang="en-GB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976" y="1942921"/>
            <a:ext cx="5712447" cy="4115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767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Plateau mountains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Caused by erosion of the surrounding areas; for example, by rivers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059442" y="2924944"/>
            <a:ext cx="4680520" cy="28803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2059442" y="4082003"/>
            <a:ext cx="4692372" cy="1728679"/>
          </a:xfrm>
          <a:custGeom>
            <a:avLst/>
            <a:gdLst>
              <a:gd name="connsiteX0" fmla="*/ 25400 w 4692372"/>
              <a:gd name="connsiteY0" fmla="*/ 254000 h 1728679"/>
              <a:gd name="connsiteX1" fmla="*/ 38100 w 4692372"/>
              <a:gd name="connsiteY1" fmla="*/ 1689100 h 1728679"/>
              <a:gd name="connsiteX2" fmla="*/ 101600 w 4692372"/>
              <a:gd name="connsiteY2" fmla="*/ 1701800 h 1728679"/>
              <a:gd name="connsiteX3" fmla="*/ 660400 w 4692372"/>
              <a:gd name="connsiteY3" fmla="*/ 1714500 h 1728679"/>
              <a:gd name="connsiteX4" fmla="*/ 787400 w 4692372"/>
              <a:gd name="connsiteY4" fmla="*/ 1727200 h 1728679"/>
              <a:gd name="connsiteX5" fmla="*/ 2311400 w 4692372"/>
              <a:gd name="connsiteY5" fmla="*/ 1701800 h 1728679"/>
              <a:gd name="connsiteX6" fmla="*/ 2933700 w 4692372"/>
              <a:gd name="connsiteY6" fmla="*/ 1701800 h 1728679"/>
              <a:gd name="connsiteX7" fmla="*/ 3467100 w 4692372"/>
              <a:gd name="connsiteY7" fmla="*/ 1689100 h 1728679"/>
              <a:gd name="connsiteX8" fmla="*/ 3556000 w 4692372"/>
              <a:gd name="connsiteY8" fmla="*/ 1676400 h 1728679"/>
              <a:gd name="connsiteX9" fmla="*/ 4686300 w 4692372"/>
              <a:gd name="connsiteY9" fmla="*/ 1663700 h 1728679"/>
              <a:gd name="connsiteX10" fmla="*/ 4673600 w 4692372"/>
              <a:gd name="connsiteY10" fmla="*/ 1612900 h 1728679"/>
              <a:gd name="connsiteX11" fmla="*/ 4648200 w 4692372"/>
              <a:gd name="connsiteY11" fmla="*/ 1536700 h 1728679"/>
              <a:gd name="connsiteX12" fmla="*/ 4673600 w 4692372"/>
              <a:gd name="connsiteY12" fmla="*/ 571500 h 1728679"/>
              <a:gd name="connsiteX13" fmla="*/ 4686300 w 4692372"/>
              <a:gd name="connsiteY13" fmla="*/ 508000 h 1728679"/>
              <a:gd name="connsiteX14" fmla="*/ 4673600 w 4692372"/>
              <a:gd name="connsiteY14" fmla="*/ 368300 h 1728679"/>
              <a:gd name="connsiteX15" fmla="*/ 4635500 w 4692372"/>
              <a:gd name="connsiteY15" fmla="*/ 393700 h 1728679"/>
              <a:gd name="connsiteX16" fmla="*/ 4622800 w 4692372"/>
              <a:gd name="connsiteY16" fmla="*/ 431800 h 1728679"/>
              <a:gd name="connsiteX17" fmla="*/ 4533900 w 4692372"/>
              <a:gd name="connsiteY17" fmla="*/ 520700 h 1728679"/>
              <a:gd name="connsiteX18" fmla="*/ 4470400 w 4692372"/>
              <a:gd name="connsiteY18" fmla="*/ 584200 h 1728679"/>
              <a:gd name="connsiteX19" fmla="*/ 4394200 w 4692372"/>
              <a:gd name="connsiteY19" fmla="*/ 660400 h 1728679"/>
              <a:gd name="connsiteX20" fmla="*/ 4318000 w 4692372"/>
              <a:gd name="connsiteY20" fmla="*/ 711200 h 1728679"/>
              <a:gd name="connsiteX21" fmla="*/ 4241800 w 4692372"/>
              <a:gd name="connsiteY21" fmla="*/ 774700 h 1728679"/>
              <a:gd name="connsiteX22" fmla="*/ 4229100 w 4692372"/>
              <a:gd name="connsiteY22" fmla="*/ 812800 h 1728679"/>
              <a:gd name="connsiteX23" fmla="*/ 4191000 w 4692372"/>
              <a:gd name="connsiteY23" fmla="*/ 825500 h 1728679"/>
              <a:gd name="connsiteX24" fmla="*/ 4152900 w 4692372"/>
              <a:gd name="connsiteY24" fmla="*/ 850900 h 1728679"/>
              <a:gd name="connsiteX25" fmla="*/ 3987800 w 4692372"/>
              <a:gd name="connsiteY25" fmla="*/ 876300 h 1728679"/>
              <a:gd name="connsiteX26" fmla="*/ 3873500 w 4692372"/>
              <a:gd name="connsiteY26" fmla="*/ 914400 h 1728679"/>
              <a:gd name="connsiteX27" fmla="*/ 3835400 w 4692372"/>
              <a:gd name="connsiteY27" fmla="*/ 927100 h 1728679"/>
              <a:gd name="connsiteX28" fmla="*/ 3797300 w 4692372"/>
              <a:gd name="connsiteY28" fmla="*/ 952500 h 1728679"/>
              <a:gd name="connsiteX29" fmla="*/ 3683000 w 4692372"/>
              <a:gd name="connsiteY29" fmla="*/ 990600 h 1728679"/>
              <a:gd name="connsiteX30" fmla="*/ 3594100 w 4692372"/>
              <a:gd name="connsiteY30" fmla="*/ 1016000 h 1728679"/>
              <a:gd name="connsiteX31" fmla="*/ 3517900 w 4692372"/>
              <a:gd name="connsiteY31" fmla="*/ 1041400 h 1728679"/>
              <a:gd name="connsiteX32" fmla="*/ 3390900 w 4692372"/>
              <a:gd name="connsiteY32" fmla="*/ 1028700 h 1728679"/>
              <a:gd name="connsiteX33" fmla="*/ 3352800 w 4692372"/>
              <a:gd name="connsiteY33" fmla="*/ 1016000 h 1728679"/>
              <a:gd name="connsiteX34" fmla="*/ 3251200 w 4692372"/>
              <a:gd name="connsiteY34" fmla="*/ 1003300 h 1728679"/>
              <a:gd name="connsiteX35" fmla="*/ 3149600 w 4692372"/>
              <a:gd name="connsiteY35" fmla="*/ 977900 h 1728679"/>
              <a:gd name="connsiteX36" fmla="*/ 2946400 w 4692372"/>
              <a:gd name="connsiteY36" fmla="*/ 990600 h 1728679"/>
              <a:gd name="connsiteX37" fmla="*/ 2870200 w 4692372"/>
              <a:gd name="connsiteY37" fmla="*/ 1016000 h 1728679"/>
              <a:gd name="connsiteX38" fmla="*/ 2832100 w 4692372"/>
              <a:gd name="connsiteY38" fmla="*/ 1028700 h 1728679"/>
              <a:gd name="connsiteX39" fmla="*/ 2794000 w 4692372"/>
              <a:gd name="connsiteY39" fmla="*/ 1041400 h 1728679"/>
              <a:gd name="connsiteX40" fmla="*/ 2755900 w 4692372"/>
              <a:gd name="connsiteY40" fmla="*/ 1066800 h 1728679"/>
              <a:gd name="connsiteX41" fmla="*/ 2717800 w 4692372"/>
              <a:gd name="connsiteY41" fmla="*/ 1079500 h 1728679"/>
              <a:gd name="connsiteX42" fmla="*/ 2679700 w 4692372"/>
              <a:gd name="connsiteY42" fmla="*/ 1104900 h 1728679"/>
              <a:gd name="connsiteX43" fmla="*/ 2476500 w 4692372"/>
              <a:gd name="connsiteY43" fmla="*/ 1130300 h 1728679"/>
              <a:gd name="connsiteX44" fmla="*/ 1155700 w 4692372"/>
              <a:gd name="connsiteY44" fmla="*/ 1117600 h 1728679"/>
              <a:gd name="connsiteX45" fmla="*/ 1117600 w 4692372"/>
              <a:gd name="connsiteY45" fmla="*/ 1079500 h 1728679"/>
              <a:gd name="connsiteX46" fmla="*/ 1104900 w 4692372"/>
              <a:gd name="connsiteY46" fmla="*/ 1041400 h 1728679"/>
              <a:gd name="connsiteX47" fmla="*/ 1066800 w 4692372"/>
              <a:gd name="connsiteY47" fmla="*/ 1016000 h 1728679"/>
              <a:gd name="connsiteX48" fmla="*/ 1041400 w 4692372"/>
              <a:gd name="connsiteY48" fmla="*/ 977900 h 1728679"/>
              <a:gd name="connsiteX49" fmla="*/ 965200 w 4692372"/>
              <a:gd name="connsiteY49" fmla="*/ 939800 h 1728679"/>
              <a:gd name="connsiteX50" fmla="*/ 901700 w 4692372"/>
              <a:gd name="connsiteY50" fmla="*/ 889000 h 1728679"/>
              <a:gd name="connsiteX51" fmla="*/ 876300 w 4692372"/>
              <a:gd name="connsiteY51" fmla="*/ 850900 h 1728679"/>
              <a:gd name="connsiteX52" fmla="*/ 838200 w 4692372"/>
              <a:gd name="connsiteY52" fmla="*/ 825500 h 1728679"/>
              <a:gd name="connsiteX53" fmla="*/ 762000 w 4692372"/>
              <a:gd name="connsiteY53" fmla="*/ 749300 h 1728679"/>
              <a:gd name="connsiteX54" fmla="*/ 736600 w 4692372"/>
              <a:gd name="connsiteY54" fmla="*/ 711200 h 1728679"/>
              <a:gd name="connsiteX55" fmla="*/ 698500 w 4692372"/>
              <a:gd name="connsiteY55" fmla="*/ 685800 h 1728679"/>
              <a:gd name="connsiteX56" fmla="*/ 635000 w 4692372"/>
              <a:gd name="connsiteY56" fmla="*/ 609600 h 1728679"/>
              <a:gd name="connsiteX57" fmla="*/ 596900 w 4692372"/>
              <a:gd name="connsiteY57" fmla="*/ 571500 h 1728679"/>
              <a:gd name="connsiteX58" fmla="*/ 546100 w 4692372"/>
              <a:gd name="connsiteY58" fmla="*/ 495300 h 1728679"/>
              <a:gd name="connsiteX59" fmla="*/ 495300 w 4692372"/>
              <a:gd name="connsiteY59" fmla="*/ 457200 h 1728679"/>
              <a:gd name="connsiteX60" fmla="*/ 457200 w 4692372"/>
              <a:gd name="connsiteY60" fmla="*/ 419100 h 1728679"/>
              <a:gd name="connsiteX61" fmla="*/ 381000 w 4692372"/>
              <a:gd name="connsiteY61" fmla="*/ 368300 h 1728679"/>
              <a:gd name="connsiteX62" fmla="*/ 317500 w 4692372"/>
              <a:gd name="connsiteY62" fmla="*/ 254000 h 1728679"/>
              <a:gd name="connsiteX63" fmla="*/ 279400 w 4692372"/>
              <a:gd name="connsiteY63" fmla="*/ 215900 h 1728679"/>
              <a:gd name="connsiteX64" fmla="*/ 228600 w 4692372"/>
              <a:gd name="connsiteY64" fmla="*/ 139700 h 1728679"/>
              <a:gd name="connsiteX65" fmla="*/ 152400 w 4692372"/>
              <a:gd name="connsiteY65" fmla="*/ 76200 h 1728679"/>
              <a:gd name="connsiteX66" fmla="*/ 38100 w 4692372"/>
              <a:gd name="connsiteY66" fmla="*/ 25400 h 1728679"/>
              <a:gd name="connsiteX67" fmla="*/ 0 w 4692372"/>
              <a:gd name="connsiteY67" fmla="*/ 0 h 172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4692372" h="1728679">
                <a:moveTo>
                  <a:pt x="25400" y="254000"/>
                </a:moveTo>
                <a:cubicBezTo>
                  <a:pt x="29633" y="732367"/>
                  <a:pt x="12957" y="1211376"/>
                  <a:pt x="38100" y="1689100"/>
                </a:cubicBezTo>
                <a:cubicBezTo>
                  <a:pt x="39235" y="1710656"/>
                  <a:pt x="80032" y="1700920"/>
                  <a:pt x="101600" y="1701800"/>
                </a:cubicBezTo>
                <a:cubicBezTo>
                  <a:pt x="287760" y="1709398"/>
                  <a:pt x="474133" y="1710267"/>
                  <a:pt x="660400" y="1714500"/>
                </a:cubicBezTo>
                <a:cubicBezTo>
                  <a:pt x="702733" y="1718733"/>
                  <a:pt x="744856" y="1727200"/>
                  <a:pt x="787400" y="1727200"/>
                </a:cubicBezTo>
                <a:cubicBezTo>
                  <a:pt x="1939790" y="1727200"/>
                  <a:pt x="1697860" y="1737891"/>
                  <a:pt x="2311400" y="1701800"/>
                </a:cubicBezTo>
                <a:cubicBezTo>
                  <a:pt x="2551853" y="1641687"/>
                  <a:pt x="2292399" y="1701800"/>
                  <a:pt x="2933700" y="1701800"/>
                </a:cubicBezTo>
                <a:cubicBezTo>
                  <a:pt x="3111550" y="1701800"/>
                  <a:pt x="3289300" y="1693333"/>
                  <a:pt x="3467100" y="1689100"/>
                </a:cubicBezTo>
                <a:cubicBezTo>
                  <a:pt x="3496733" y="1684867"/>
                  <a:pt x="3526072" y="1677023"/>
                  <a:pt x="3556000" y="1676400"/>
                </a:cubicBezTo>
                <a:lnTo>
                  <a:pt x="4686300" y="1663700"/>
                </a:lnTo>
                <a:cubicBezTo>
                  <a:pt x="4703726" y="1662710"/>
                  <a:pt x="4678616" y="1629618"/>
                  <a:pt x="4673600" y="1612900"/>
                </a:cubicBezTo>
                <a:cubicBezTo>
                  <a:pt x="4665907" y="1587255"/>
                  <a:pt x="4648200" y="1536700"/>
                  <a:pt x="4648200" y="1536700"/>
                </a:cubicBezTo>
                <a:cubicBezTo>
                  <a:pt x="4652967" y="1207794"/>
                  <a:pt x="4620444" y="890437"/>
                  <a:pt x="4673600" y="571500"/>
                </a:cubicBezTo>
                <a:cubicBezTo>
                  <a:pt x="4677149" y="550208"/>
                  <a:pt x="4682067" y="529167"/>
                  <a:pt x="4686300" y="508000"/>
                </a:cubicBezTo>
                <a:cubicBezTo>
                  <a:pt x="4682067" y="461433"/>
                  <a:pt x="4692591" y="411029"/>
                  <a:pt x="4673600" y="368300"/>
                </a:cubicBezTo>
                <a:cubicBezTo>
                  <a:pt x="4667401" y="354352"/>
                  <a:pt x="4645035" y="381781"/>
                  <a:pt x="4635500" y="393700"/>
                </a:cubicBezTo>
                <a:cubicBezTo>
                  <a:pt x="4627137" y="404153"/>
                  <a:pt x="4629301" y="420098"/>
                  <a:pt x="4622800" y="431800"/>
                </a:cubicBezTo>
                <a:cubicBezTo>
                  <a:pt x="4576484" y="515169"/>
                  <a:pt x="4595738" y="500087"/>
                  <a:pt x="4533900" y="520700"/>
                </a:cubicBezTo>
                <a:cubicBezTo>
                  <a:pt x="4481561" y="599209"/>
                  <a:pt x="4539673" y="522624"/>
                  <a:pt x="4470400" y="584200"/>
                </a:cubicBezTo>
                <a:cubicBezTo>
                  <a:pt x="4443552" y="608065"/>
                  <a:pt x="4424088" y="640475"/>
                  <a:pt x="4394200" y="660400"/>
                </a:cubicBezTo>
                <a:cubicBezTo>
                  <a:pt x="4368800" y="677333"/>
                  <a:pt x="4339586" y="689614"/>
                  <a:pt x="4318000" y="711200"/>
                </a:cubicBezTo>
                <a:cubicBezTo>
                  <a:pt x="4269107" y="760093"/>
                  <a:pt x="4294844" y="739337"/>
                  <a:pt x="4241800" y="774700"/>
                </a:cubicBezTo>
                <a:cubicBezTo>
                  <a:pt x="4237567" y="787400"/>
                  <a:pt x="4238566" y="803334"/>
                  <a:pt x="4229100" y="812800"/>
                </a:cubicBezTo>
                <a:cubicBezTo>
                  <a:pt x="4219634" y="822266"/>
                  <a:pt x="4202974" y="819513"/>
                  <a:pt x="4191000" y="825500"/>
                </a:cubicBezTo>
                <a:cubicBezTo>
                  <a:pt x="4177348" y="832326"/>
                  <a:pt x="4166552" y="844074"/>
                  <a:pt x="4152900" y="850900"/>
                </a:cubicBezTo>
                <a:cubicBezTo>
                  <a:pt x="4107131" y="873785"/>
                  <a:pt x="4024223" y="872658"/>
                  <a:pt x="3987800" y="876300"/>
                </a:cubicBezTo>
                <a:lnTo>
                  <a:pt x="3873500" y="914400"/>
                </a:lnTo>
                <a:cubicBezTo>
                  <a:pt x="3860800" y="918633"/>
                  <a:pt x="3846539" y="919674"/>
                  <a:pt x="3835400" y="927100"/>
                </a:cubicBezTo>
                <a:cubicBezTo>
                  <a:pt x="3822700" y="935567"/>
                  <a:pt x="3811248" y="946301"/>
                  <a:pt x="3797300" y="952500"/>
                </a:cubicBezTo>
                <a:lnTo>
                  <a:pt x="3683000" y="990600"/>
                </a:lnTo>
                <a:cubicBezTo>
                  <a:pt x="3554957" y="1033281"/>
                  <a:pt x="3753568" y="968160"/>
                  <a:pt x="3594100" y="1016000"/>
                </a:cubicBezTo>
                <a:cubicBezTo>
                  <a:pt x="3568455" y="1023693"/>
                  <a:pt x="3517900" y="1041400"/>
                  <a:pt x="3517900" y="1041400"/>
                </a:cubicBezTo>
                <a:cubicBezTo>
                  <a:pt x="3475567" y="1037167"/>
                  <a:pt x="3432950" y="1035169"/>
                  <a:pt x="3390900" y="1028700"/>
                </a:cubicBezTo>
                <a:cubicBezTo>
                  <a:pt x="3377669" y="1026664"/>
                  <a:pt x="3365971" y="1018395"/>
                  <a:pt x="3352800" y="1016000"/>
                </a:cubicBezTo>
                <a:cubicBezTo>
                  <a:pt x="3319220" y="1009895"/>
                  <a:pt x="3284933" y="1008490"/>
                  <a:pt x="3251200" y="1003300"/>
                </a:cubicBezTo>
                <a:cubicBezTo>
                  <a:pt x="3194277" y="994543"/>
                  <a:pt x="3195958" y="993353"/>
                  <a:pt x="3149600" y="977900"/>
                </a:cubicBezTo>
                <a:cubicBezTo>
                  <a:pt x="3081867" y="982133"/>
                  <a:pt x="3013643" y="981430"/>
                  <a:pt x="2946400" y="990600"/>
                </a:cubicBezTo>
                <a:cubicBezTo>
                  <a:pt x="2919872" y="994218"/>
                  <a:pt x="2895600" y="1007533"/>
                  <a:pt x="2870200" y="1016000"/>
                </a:cubicBezTo>
                <a:lnTo>
                  <a:pt x="2832100" y="1028700"/>
                </a:lnTo>
                <a:cubicBezTo>
                  <a:pt x="2819400" y="1032933"/>
                  <a:pt x="2805139" y="1033974"/>
                  <a:pt x="2794000" y="1041400"/>
                </a:cubicBezTo>
                <a:cubicBezTo>
                  <a:pt x="2781300" y="1049867"/>
                  <a:pt x="2769552" y="1059974"/>
                  <a:pt x="2755900" y="1066800"/>
                </a:cubicBezTo>
                <a:cubicBezTo>
                  <a:pt x="2743926" y="1072787"/>
                  <a:pt x="2729774" y="1073513"/>
                  <a:pt x="2717800" y="1079500"/>
                </a:cubicBezTo>
                <a:cubicBezTo>
                  <a:pt x="2704148" y="1086326"/>
                  <a:pt x="2693352" y="1098074"/>
                  <a:pt x="2679700" y="1104900"/>
                </a:cubicBezTo>
                <a:cubicBezTo>
                  <a:pt x="2624874" y="1132313"/>
                  <a:pt x="2508012" y="1127876"/>
                  <a:pt x="2476500" y="1130300"/>
                </a:cubicBezTo>
                <a:cubicBezTo>
                  <a:pt x="2057774" y="1269875"/>
                  <a:pt x="1574204" y="1257101"/>
                  <a:pt x="1155700" y="1117600"/>
                </a:cubicBezTo>
                <a:cubicBezTo>
                  <a:pt x="1143000" y="1104900"/>
                  <a:pt x="1127563" y="1094444"/>
                  <a:pt x="1117600" y="1079500"/>
                </a:cubicBezTo>
                <a:cubicBezTo>
                  <a:pt x="1110174" y="1068361"/>
                  <a:pt x="1113263" y="1051853"/>
                  <a:pt x="1104900" y="1041400"/>
                </a:cubicBezTo>
                <a:cubicBezTo>
                  <a:pt x="1095365" y="1029481"/>
                  <a:pt x="1079500" y="1024467"/>
                  <a:pt x="1066800" y="1016000"/>
                </a:cubicBezTo>
                <a:cubicBezTo>
                  <a:pt x="1058333" y="1003300"/>
                  <a:pt x="1052193" y="988693"/>
                  <a:pt x="1041400" y="977900"/>
                </a:cubicBezTo>
                <a:cubicBezTo>
                  <a:pt x="1016781" y="953281"/>
                  <a:pt x="996188" y="950129"/>
                  <a:pt x="965200" y="939800"/>
                </a:cubicBezTo>
                <a:cubicBezTo>
                  <a:pt x="892407" y="830611"/>
                  <a:pt x="989334" y="959107"/>
                  <a:pt x="901700" y="889000"/>
                </a:cubicBezTo>
                <a:cubicBezTo>
                  <a:pt x="889781" y="879465"/>
                  <a:pt x="887093" y="861693"/>
                  <a:pt x="876300" y="850900"/>
                </a:cubicBezTo>
                <a:cubicBezTo>
                  <a:pt x="865507" y="840107"/>
                  <a:pt x="849608" y="835641"/>
                  <a:pt x="838200" y="825500"/>
                </a:cubicBezTo>
                <a:cubicBezTo>
                  <a:pt x="811352" y="801635"/>
                  <a:pt x="781925" y="779188"/>
                  <a:pt x="762000" y="749300"/>
                </a:cubicBezTo>
                <a:cubicBezTo>
                  <a:pt x="753533" y="736600"/>
                  <a:pt x="747393" y="721993"/>
                  <a:pt x="736600" y="711200"/>
                </a:cubicBezTo>
                <a:cubicBezTo>
                  <a:pt x="725807" y="700407"/>
                  <a:pt x="710226" y="695571"/>
                  <a:pt x="698500" y="685800"/>
                </a:cubicBezTo>
                <a:cubicBezTo>
                  <a:pt x="637786" y="635205"/>
                  <a:pt x="680409" y="664091"/>
                  <a:pt x="635000" y="609600"/>
                </a:cubicBezTo>
                <a:cubicBezTo>
                  <a:pt x="623502" y="595802"/>
                  <a:pt x="607927" y="585677"/>
                  <a:pt x="596900" y="571500"/>
                </a:cubicBezTo>
                <a:cubicBezTo>
                  <a:pt x="578158" y="547403"/>
                  <a:pt x="570522" y="513616"/>
                  <a:pt x="546100" y="495300"/>
                </a:cubicBezTo>
                <a:cubicBezTo>
                  <a:pt x="529167" y="482600"/>
                  <a:pt x="511371" y="470975"/>
                  <a:pt x="495300" y="457200"/>
                </a:cubicBezTo>
                <a:cubicBezTo>
                  <a:pt x="481663" y="445511"/>
                  <a:pt x="471377" y="430127"/>
                  <a:pt x="457200" y="419100"/>
                </a:cubicBezTo>
                <a:cubicBezTo>
                  <a:pt x="433103" y="400358"/>
                  <a:pt x="381000" y="368300"/>
                  <a:pt x="381000" y="368300"/>
                </a:cubicBezTo>
                <a:cubicBezTo>
                  <a:pt x="365030" y="320390"/>
                  <a:pt x="361169" y="297669"/>
                  <a:pt x="317500" y="254000"/>
                </a:cubicBezTo>
                <a:cubicBezTo>
                  <a:pt x="304800" y="241300"/>
                  <a:pt x="290427" y="230077"/>
                  <a:pt x="279400" y="215900"/>
                </a:cubicBezTo>
                <a:cubicBezTo>
                  <a:pt x="260658" y="191803"/>
                  <a:pt x="254000" y="156633"/>
                  <a:pt x="228600" y="139700"/>
                </a:cubicBezTo>
                <a:cubicBezTo>
                  <a:pt x="134005" y="76637"/>
                  <a:pt x="250186" y="157688"/>
                  <a:pt x="152400" y="76200"/>
                </a:cubicBezTo>
                <a:cubicBezTo>
                  <a:pt x="49009" y="-9959"/>
                  <a:pt x="204232" y="136155"/>
                  <a:pt x="38100" y="25400"/>
                </a:cubicBezTo>
                <a:lnTo>
                  <a:pt x="0" y="0"/>
                </a:lnTo>
              </a:path>
            </a:pathLst>
          </a:cu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2990426" y="4983703"/>
            <a:ext cx="2832100" cy="364971"/>
          </a:xfrm>
          <a:custGeom>
            <a:avLst/>
            <a:gdLst>
              <a:gd name="connsiteX0" fmla="*/ 0 w 2832100"/>
              <a:gd name="connsiteY0" fmla="*/ 63500 h 364971"/>
              <a:gd name="connsiteX1" fmla="*/ 50800 w 2832100"/>
              <a:gd name="connsiteY1" fmla="*/ 127000 h 364971"/>
              <a:gd name="connsiteX2" fmla="*/ 63500 w 2832100"/>
              <a:gd name="connsiteY2" fmla="*/ 165100 h 364971"/>
              <a:gd name="connsiteX3" fmla="*/ 101600 w 2832100"/>
              <a:gd name="connsiteY3" fmla="*/ 177800 h 364971"/>
              <a:gd name="connsiteX4" fmla="*/ 127000 w 2832100"/>
              <a:gd name="connsiteY4" fmla="*/ 215900 h 364971"/>
              <a:gd name="connsiteX5" fmla="*/ 279400 w 2832100"/>
              <a:gd name="connsiteY5" fmla="*/ 254000 h 364971"/>
              <a:gd name="connsiteX6" fmla="*/ 355600 w 2832100"/>
              <a:gd name="connsiteY6" fmla="*/ 279400 h 364971"/>
              <a:gd name="connsiteX7" fmla="*/ 393700 w 2832100"/>
              <a:gd name="connsiteY7" fmla="*/ 292100 h 364971"/>
              <a:gd name="connsiteX8" fmla="*/ 457200 w 2832100"/>
              <a:gd name="connsiteY8" fmla="*/ 304800 h 364971"/>
              <a:gd name="connsiteX9" fmla="*/ 533400 w 2832100"/>
              <a:gd name="connsiteY9" fmla="*/ 330200 h 364971"/>
              <a:gd name="connsiteX10" fmla="*/ 889000 w 2832100"/>
              <a:gd name="connsiteY10" fmla="*/ 342900 h 364971"/>
              <a:gd name="connsiteX11" fmla="*/ 1270000 w 2832100"/>
              <a:gd name="connsiteY11" fmla="*/ 342900 h 364971"/>
              <a:gd name="connsiteX12" fmla="*/ 1308100 w 2832100"/>
              <a:gd name="connsiteY12" fmla="*/ 317500 h 364971"/>
              <a:gd name="connsiteX13" fmla="*/ 1346200 w 2832100"/>
              <a:gd name="connsiteY13" fmla="*/ 304800 h 364971"/>
              <a:gd name="connsiteX14" fmla="*/ 1384300 w 2832100"/>
              <a:gd name="connsiteY14" fmla="*/ 279400 h 364971"/>
              <a:gd name="connsiteX15" fmla="*/ 1524000 w 2832100"/>
              <a:gd name="connsiteY15" fmla="*/ 266700 h 364971"/>
              <a:gd name="connsiteX16" fmla="*/ 1638300 w 2832100"/>
              <a:gd name="connsiteY16" fmla="*/ 228600 h 364971"/>
              <a:gd name="connsiteX17" fmla="*/ 1676400 w 2832100"/>
              <a:gd name="connsiteY17" fmla="*/ 215900 h 364971"/>
              <a:gd name="connsiteX18" fmla="*/ 1727200 w 2832100"/>
              <a:gd name="connsiteY18" fmla="*/ 203200 h 364971"/>
              <a:gd name="connsiteX19" fmla="*/ 1803400 w 2832100"/>
              <a:gd name="connsiteY19" fmla="*/ 177800 h 364971"/>
              <a:gd name="connsiteX20" fmla="*/ 1879600 w 2832100"/>
              <a:gd name="connsiteY20" fmla="*/ 165100 h 364971"/>
              <a:gd name="connsiteX21" fmla="*/ 1955800 w 2832100"/>
              <a:gd name="connsiteY21" fmla="*/ 139700 h 364971"/>
              <a:gd name="connsiteX22" fmla="*/ 2032000 w 2832100"/>
              <a:gd name="connsiteY22" fmla="*/ 114300 h 364971"/>
              <a:gd name="connsiteX23" fmla="*/ 2070100 w 2832100"/>
              <a:gd name="connsiteY23" fmla="*/ 101600 h 364971"/>
              <a:gd name="connsiteX24" fmla="*/ 2108200 w 2832100"/>
              <a:gd name="connsiteY24" fmla="*/ 88900 h 364971"/>
              <a:gd name="connsiteX25" fmla="*/ 2374900 w 2832100"/>
              <a:gd name="connsiteY25" fmla="*/ 101600 h 364971"/>
              <a:gd name="connsiteX26" fmla="*/ 2413000 w 2832100"/>
              <a:gd name="connsiteY26" fmla="*/ 114300 h 364971"/>
              <a:gd name="connsiteX27" fmla="*/ 2463800 w 2832100"/>
              <a:gd name="connsiteY27" fmla="*/ 165100 h 364971"/>
              <a:gd name="connsiteX28" fmla="*/ 2692400 w 2832100"/>
              <a:gd name="connsiteY28" fmla="*/ 152400 h 364971"/>
              <a:gd name="connsiteX29" fmla="*/ 2730500 w 2832100"/>
              <a:gd name="connsiteY29" fmla="*/ 139700 h 364971"/>
              <a:gd name="connsiteX30" fmla="*/ 2755900 w 2832100"/>
              <a:gd name="connsiteY30" fmla="*/ 101600 h 364971"/>
              <a:gd name="connsiteX31" fmla="*/ 2832100 w 2832100"/>
              <a:gd name="connsiteY31" fmla="*/ 50800 h 364971"/>
              <a:gd name="connsiteX32" fmla="*/ 2781300 w 2832100"/>
              <a:gd name="connsiteY32" fmla="*/ 0 h 364971"/>
              <a:gd name="connsiteX33" fmla="*/ 2057400 w 2832100"/>
              <a:gd name="connsiteY33" fmla="*/ 12700 h 364971"/>
              <a:gd name="connsiteX34" fmla="*/ 1968500 w 2832100"/>
              <a:gd name="connsiteY34" fmla="*/ 25400 h 364971"/>
              <a:gd name="connsiteX35" fmla="*/ 1930400 w 2832100"/>
              <a:gd name="connsiteY35" fmla="*/ 38100 h 364971"/>
              <a:gd name="connsiteX36" fmla="*/ 1841500 w 2832100"/>
              <a:gd name="connsiteY36" fmla="*/ 50800 h 364971"/>
              <a:gd name="connsiteX37" fmla="*/ 1765300 w 2832100"/>
              <a:gd name="connsiteY37" fmla="*/ 76200 h 364971"/>
              <a:gd name="connsiteX38" fmla="*/ 1638300 w 2832100"/>
              <a:gd name="connsiteY38" fmla="*/ 101600 h 364971"/>
              <a:gd name="connsiteX39" fmla="*/ 1587500 w 2832100"/>
              <a:gd name="connsiteY39" fmla="*/ 114300 h 364971"/>
              <a:gd name="connsiteX40" fmla="*/ 1485900 w 2832100"/>
              <a:gd name="connsiteY40" fmla="*/ 127000 h 364971"/>
              <a:gd name="connsiteX41" fmla="*/ 1295400 w 2832100"/>
              <a:gd name="connsiteY41" fmla="*/ 152400 h 364971"/>
              <a:gd name="connsiteX42" fmla="*/ 812800 w 2832100"/>
              <a:gd name="connsiteY42" fmla="*/ 139700 h 364971"/>
              <a:gd name="connsiteX43" fmla="*/ 215900 w 2832100"/>
              <a:gd name="connsiteY43" fmla="*/ 165100 h 364971"/>
              <a:gd name="connsiteX44" fmla="*/ 152400 w 2832100"/>
              <a:gd name="connsiteY44" fmla="*/ 177800 h 364971"/>
              <a:gd name="connsiteX45" fmla="*/ 139700 w 2832100"/>
              <a:gd name="connsiteY45" fmla="*/ 254000 h 364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832100" h="364971">
                <a:moveTo>
                  <a:pt x="0" y="63500"/>
                </a:moveTo>
                <a:cubicBezTo>
                  <a:pt x="16933" y="84667"/>
                  <a:pt x="36434" y="104014"/>
                  <a:pt x="50800" y="127000"/>
                </a:cubicBezTo>
                <a:cubicBezTo>
                  <a:pt x="57895" y="138352"/>
                  <a:pt x="54034" y="155634"/>
                  <a:pt x="63500" y="165100"/>
                </a:cubicBezTo>
                <a:cubicBezTo>
                  <a:pt x="72966" y="174566"/>
                  <a:pt x="88900" y="173567"/>
                  <a:pt x="101600" y="177800"/>
                </a:cubicBezTo>
                <a:cubicBezTo>
                  <a:pt x="110067" y="190500"/>
                  <a:pt x="114057" y="207810"/>
                  <a:pt x="127000" y="215900"/>
                </a:cubicBezTo>
                <a:cubicBezTo>
                  <a:pt x="173071" y="244694"/>
                  <a:pt x="229263" y="241466"/>
                  <a:pt x="279400" y="254000"/>
                </a:cubicBezTo>
                <a:cubicBezTo>
                  <a:pt x="305375" y="260494"/>
                  <a:pt x="330200" y="270933"/>
                  <a:pt x="355600" y="279400"/>
                </a:cubicBezTo>
                <a:cubicBezTo>
                  <a:pt x="368300" y="283633"/>
                  <a:pt x="380573" y="289475"/>
                  <a:pt x="393700" y="292100"/>
                </a:cubicBezTo>
                <a:cubicBezTo>
                  <a:pt x="414867" y="296333"/>
                  <a:pt x="436375" y="299120"/>
                  <a:pt x="457200" y="304800"/>
                </a:cubicBezTo>
                <a:cubicBezTo>
                  <a:pt x="483031" y="311845"/>
                  <a:pt x="506643" y="329244"/>
                  <a:pt x="533400" y="330200"/>
                </a:cubicBezTo>
                <a:lnTo>
                  <a:pt x="889000" y="342900"/>
                </a:lnTo>
                <a:cubicBezTo>
                  <a:pt x="1041255" y="373351"/>
                  <a:pt x="1005053" y="371287"/>
                  <a:pt x="1270000" y="342900"/>
                </a:cubicBezTo>
                <a:cubicBezTo>
                  <a:pt x="1285177" y="341274"/>
                  <a:pt x="1294448" y="324326"/>
                  <a:pt x="1308100" y="317500"/>
                </a:cubicBezTo>
                <a:cubicBezTo>
                  <a:pt x="1320074" y="311513"/>
                  <a:pt x="1334226" y="310787"/>
                  <a:pt x="1346200" y="304800"/>
                </a:cubicBezTo>
                <a:cubicBezTo>
                  <a:pt x="1359852" y="297974"/>
                  <a:pt x="1369375" y="282598"/>
                  <a:pt x="1384300" y="279400"/>
                </a:cubicBezTo>
                <a:cubicBezTo>
                  <a:pt x="1430021" y="269603"/>
                  <a:pt x="1477433" y="270933"/>
                  <a:pt x="1524000" y="266700"/>
                </a:cubicBezTo>
                <a:lnTo>
                  <a:pt x="1638300" y="228600"/>
                </a:lnTo>
                <a:cubicBezTo>
                  <a:pt x="1651000" y="224367"/>
                  <a:pt x="1663413" y="219147"/>
                  <a:pt x="1676400" y="215900"/>
                </a:cubicBezTo>
                <a:cubicBezTo>
                  <a:pt x="1693333" y="211667"/>
                  <a:pt x="1710482" y="208216"/>
                  <a:pt x="1727200" y="203200"/>
                </a:cubicBezTo>
                <a:cubicBezTo>
                  <a:pt x="1752845" y="195507"/>
                  <a:pt x="1776990" y="182202"/>
                  <a:pt x="1803400" y="177800"/>
                </a:cubicBezTo>
                <a:cubicBezTo>
                  <a:pt x="1828800" y="173567"/>
                  <a:pt x="1854618" y="171345"/>
                  <a:pt x="1879600" y="165100"/>
                </a:cubicBezTo>
                <a:cubicBezTo>
                  <a:pt x="1905575" y="158606"/>
                  <a:pt x="1930400" y="148167"/>
                  <a:pt x="1955800" y="139700"/>
                </a:cubicBezTo>
                <a:lnTo>
                  <a:pt x="2032000" y="114300"/>
                </a:lnTo>
                <a:lnTo>
                  <a:pt x="2070100" y="101600"/>
                </a:lnTo>
                <a:lnTo>
                  <a:pt x="2108200" y="88900"/>
                </a:lnTo>
                <a:cubicBezTo>
                  <a:pt x="2197100" y="93133"/>
                  <a:pt x="2286207" y="94209"/>
                  <a:pt x="2374900" y="101600"/>
                </a:cubicBezTo>
                <a:cubicBezTo>
                  <a:pt x="2388241" y="102712"/>
                  <a:pt x="2403534" y="104834"/>
                  <a:pt x="2413000" y="114300"/>
                </a:cubicBezTo>
                <a:cubicBezTo>
                  <a:pt x="2480733" y="182033"/>
                  <a:pt x="2362200" y="131233"/>
                  <a:pt x="2463800" y="165100"/>
                </a:cubicBezTo>
                <a:cubicBezTo>
                  <a:pt x="2540000" y="160867"/>
                  <a:pt x="2616426" y="159636"/>
                  <a:pt x="2692400" y="152400"/>
                </a:cubicBezTo>
                <a:cubicBezTo>
                  <a:pt x="2705727" y="151131"/>
                  <a:pt x="2720047" y="148063"/>
                  <a:pt x="2730500" y="139700"/>
                </a:cubicBezTo>
                <a:cubicBezTo>
                  <a:pt x="2742419" y="130165"/>
                  <a:pt x="2744413" y="111651"/>
                  <a:pt x="2755900" y="101600"/>
                </a:cubicBezTo>
                <a:cubicBezTo>
                  <a:pt x="2778874" y="81498"/>
                  <a:pt x="2832100" y="50800"/>
                  <a:pt x="2832100" y="50800"/>
                </a:cubicBezTo>
                <a:cubicBezTo>
                  <a:pt x="2820811" y="16933"/>
                  <a:pt x="2826456" y="0"/>
                  <a:pt x="2781300" y="0"/>
                </a:cubicBezTo>
                <a:cubicBezTo>
                  <a:pt x="2539963" y="0"/>
                  <a:pt x="2298700" y="8467"/>
                  <a:pt x="2057400" y="12700"/>
                </a:cubicBezTo>
                <a:cubicBezTo>
                  <a:pt x="2027767" y="16933"/>
                  <a:pt x="1997853" y="19529"/>
                  <a:pt x="1968500" y="25400"/>
                </a:cubicBezTo>
                <a:cubicBezTo>
                  <a:pt x="1955373" y="28025"/>
                  <a:pt x="1943527" y="35475"/>
                  <a:pt x="1930400" y="38100"/>
                </a:cubicBezTo>
                <a:cubicBezTo>
                  <a:pt x="1901047" y="43971"/>
                  <a:pt x="1871133" y="46567"/>
                  <a:pt x="1841500" y="50800"/>
                </a:cubicBezTo>
                <a:cubicBezTo>
                  <a:pt x="1816100" y="59267"/>
                  <a:pt x="1791275" y="69706"/>
                  <a:pt x="1765300" y="76200"/>
                </a:cubicBezTo>
                <a:cubicBezTo>
                  <a:pt x="1647304" y="105699"/>
                  <a:pt x="1793995" y="70461"/>
                  <a:pt x="1638300" y="101600"/>
                </a:cubicBezTo>
                <a:cubicBezTo>
                  <a:pt x="1621184" y="105023"/>
                  <a:pt x="1604717" y="111431"/>
                  <a:pt x="1587500" y="114300"/>
                </a:cubicBezTo>
                <a:cubicBezTo>
                  <a:pt x="1553834" y="119911"/>
                  <a:pt x="1519687" y="122173"/>
                  <a:pt x="1485900" y="127000"/>
                </a:cubicBezTo>
                <a:cubicBezTo>
                  <a:pt x="1286377" y="155503"/>
                  <a:pt x="1562591" y="122712"/>
                  <a:pt x="1295400" y="152400"/>
                </a:cubicBezTo>
                <a:cubicBezTo>
                  <a:pt x="1134533" y="148167"/>
                  <a:pt x="973722" y="139700"/>
                  <a:pt x="812800" y="139700"/>
                </a:cubicBezTo>
                <a:cubicBezTo>
                  <a:pt x="462841" y="139700"/>
                  <a:pt x="460207" y="142890"/>
                  <a:pt x="215900" y="165100"/>
                </a:cubicBezTo>
                <a:cubicBezTo>
                  <a:pt x="194733" y="169333"/>
                  <a:pt x="170361" y="165826"/>
                  <a:pt x="152400" y="177800"/>
                </a:cubicBezTo>
                <a:cubicBezTo>
                  <a:pt x="135684" y="188944"/>
                  <a:pt x="139700" y="239516"/>
                  <a:pt x="139700" y="254000"/>
                </a:cubicBezTo>
              </a:path>
            </a:pathLst>
          </a:custGeom>
          <a:solidFill>
            <a:srgbClr val="00B0F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2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Tasmanian mountains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32856"/>
            <a:ext cx="5558160" cy="3698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002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will now create these mountains……….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3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211</TotalTime>
  <Words>170</Words>
  <Application>Microsoft Office PowerPoint</Application>
  <PresentationFormat>On-screen Show (4:3)</PresentationFormat>
  <Paragraphs>31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</vt:lpstr>
      <vt:lpstr>Adjacency</vt:lpstr>
      <vt:lpstr>Mountains</vt:lpstr>
      <vt:lpstr>Mountains</vt:lpstr>
      <vt:lpstr>Fold mountains</vt:lpstr>
      <vt:lpstr>Alps in Europe</vt:lpstr>
      <vt:lpstr>Fault block mountain</vt:lpstr>
      <vt:lpstr>Sierra Nevada in North America</vt:lpstr>
      <vt:lpstr>Dome mountains</vt:lpstr>
      <vt:lpstr>California USA</vt:lpstr>
      <vt:lpstr>Volcanic mountains</vt:lpstr>
      <vt:lpstr>Iceland</vt:lpstr>
      <vt:lpstr>Plateau mountains </vt:lpstr>
      <vt:lpstr>Tasmanian mountains</vt:lpstr>
      <vt:lpstr>You will now create these mountains……….</vt:lpstr>
    </vt:vector>
  </TitlesOfParts>
  <Company>Cornwall Scitt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</dc:title>
  <dc:creator>SCITT Partnership</dc:creator>
  <cp:lastModifiedBy>KFisher</cp:lastModifiedBy>
  <cp:revision>8</cp:revision>
  <dcterms:created xsi:type="dcterms:W3CDTF">2011-02-23T10:11:09Z</dcterms:created>
  <dcterms:modified xsi:type="dcterms:W3CDTF">2020-04-24T09:56:22Z</dcterms:modified>
</cp:coreProperties>
</file>