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36CC6-19B6-4B01-B456-CB6CE91AF319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90B-8F18-48F7-8CEF-9BC90C792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448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36CC6-19B6-4B01-B456-CB6CE91AF319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90B-8F18-48F7-8CEF-9BC90C792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818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36CC6-19B6-4B01-B456-CB6CE91AF319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90B-8F18-48F7-8CEF-9BC90C792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018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36CC6-19B6-4B01-B456-CB6CE91AF319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90B-8F18-48F7-8CEF-9BC90C792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922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36CC6-19B6-4B01-B456-CB6CE91AF319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90B-8F18-48F7-8CEF-9BC90C792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918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36CC6-19B6-4B01-B456-CB6CE91AF319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90B-8F18-48F7-8CEF-9BC90C792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556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36CC6-19B6-4B01-B456-CB6CE91AF319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90B-8F18-48F7-8CEF-9BC90C792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119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36CC6-19B6-4B01-B456-CB6CE91AF319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90B-8F18-48F7-8CEF-9BC90C792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583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36CC6-19B6-4B01-B456-CB6CE91AF319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90B-8F18-48F7-8CEF-9BC90C792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213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36CC6-19B6-4B01-B456-CB6CE91AF319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90B-8F18-48F7-8CEF-9BC90C792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493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36CC6-19B6-4B01-B456-CB6CE91AF319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0090B-8F18-48F7-8CEF-9BC90C792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32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36CC6-19B6-4B01-B456-CB6CE91AF319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0090B-8F18-48F7-8CEF-9BC90C792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70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5062" y="1185862"/>
            <a:ext cx="7381875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73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459" y="1027906"/>
            <a:ext cx="7458075" cy="469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162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5987" y="1219200"/>
            <a:ext cx="7820025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88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7012" y="1438275"/>
            <a:ext cx="6657975" cy="398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147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50" y="1228725"/>
            <a:ext cx="7048500" cy="440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70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637" y="1257300"/>
            <a:ext cx="6562725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4167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JDilnot</dc:creator>
  <cp:lastModifiedBy>JDilnot</cp:lastModifiedBy>
  <cp:revision>2</cp:revision>
  <dcterms:created xsi:type="dcterms:W3CDTF">2020-05-01T15:18:07Z</dcterms:created>
  <dcterms:modified xsi:type="dcterms:W3CDTF">2020-05-01T15:23:11Z</dcterms:modified>
</cp:coreProperties>
</file>