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1" autoAdjust="0"/>
    <p:restoredTop sz="94660"/>
  </p:normalViewPr>
  <p:slideViewPr>
    <p:cSldViewPr snapToGrid="0">
      <p:cViewPr varScale="1">
        <p:scale>
          <a:sx n="73" d="100"/>
          <a:sy n="73" d="100"/>
        </p:scale>
        <p:origin x="62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FAD3-BF1D-4935-A6F9-BA5F12DCF3C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DCE2A-5A93-4C18-AF55-7D0EE16AE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417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FAD3-BF1D-4935-A6F9-BA5F12DCF3C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DCE2A-5A93-4C18-AF55-7D0EE16AE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878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FAD3-BF1D-4935-A6F9-BA5F12DCF3C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DCE2A-5A93-4C18-AF55-7D0EE16AE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16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FAD3-BF1D-4935-A6F9-BA5F12DCF3C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DCE2A-5A93-4C18-AF55-7D0EE16AE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495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FAD3-BF1D-4935-A6F9-BA5F12DCF3C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DCE2A-5A93-4C18-AF55-7D0EE16AE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0926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FAD3-BF1D-4935-A6F9-BA5F12DCF3C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DCE2A-5A93-4C18-AF55-7D0EE16AE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573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FAD3-BF1D-4935-A6F9-BA5F12DCF3C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DCE2A-5A93-4C18-AF55-7D0EE16AE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636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FAD3-BF1D-4935-A6F9-BA5F12DCF3C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DCE2A-5A93-4C18-AF55-7D0EE16AE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270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FAD3-BF1D-4935-A6F9-BA5F12DCF3C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DCE2A-5A93-4C18-AF55-7D0EE16AE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142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FAD3-BF1D-4935-A6F9-BA5F12DCF3C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DCE2A-5A93-4C18-AF55-7D0EE16AE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176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FAD3-BF1D-4935-A6F9-BA5F12DCF3C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DCE2A-5A93-4C18-AF55-7D0EE16AE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381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C3FAD3-BF1D-4935-A6F9-BA5F12DCF3C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0DCE2A-5A93-4C18-AF55-7D0EE16AE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766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png"/><Relationship Id="rId5" Type="http://schemas.openxmlformats.org/officeDocument/2006/relationships/image" Target="../media/image4.w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5.png"/><Relationship Id="rId4" Type="http://schemas.openxmlformats.org/officeDocument/2006/relationships/image" Target="../media/image14.w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9781" y="0"/>
            <a:ext cx="14120961" cy="7767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005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04" y="1353"/>
            <a:ext cx="12695877" cy="7528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2860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84" y="1808"/>
            <a:ext cx="12192884" cy="728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007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49" y="1915"/>
            <a:ext cx="12483172" cy="7097645"/>
          </a:xfrm>
          <a:prstGeom prst="rect">
            <a:avLst/>
          </a:prstGeom>
        </p:spPr>
      </p:pic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5235337"/>
              </p:ext>
            </p:extLst>
          </p:nvPr>
        </p:nvGraphicFramePr>
        <p:xfrm>
          <a:off x="92075" y="92075"/>
          <a:ext cx="1962150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Packager Shell Object" showAsIcon="1" r:id="rId4" imgW="1962720" imgH="446040" progId="Package">
                  <p:embed/>
                </p:oleObj>
              </mc:Choice>
              <mc:Fallback>
                <p:oleObj name="Packager Shell Object" showAsIcon="1" r:id="rId4" imgW="1962720" imgH="44604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2075" y="92075"/>
                        <a:ext cx="1962150" cy="4460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57" y="1969"/>
            <a:ext cx="12483279" cy="7687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3388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16" y="1795"/>
            <a:ext cx="12192616" cy="7320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7807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45" y="1567"/>
            <a:ext cx="12355878" cy="7065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5501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89" y="1955"/>
            <a:ext cx="12192389" cy="8756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0213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3" y="1380"/>
            <a:ext cx="12192403" cy="7209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5016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98" y="1701"/>
            <a:ext cx="12192697" cy="7448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8814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72" y="1849"/>
            <a:ext cx="12192872" cy="7526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852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2" y="1513"/>
            <a:ext cx="12190218" cy="7951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0854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2291667"/>
              </p:ext>
            </p:extLst>
          </p:nvPr>
        </p:nvGraphicFramePr>
        <p:xfrm>
          <a:off x="2940050" y="2451100"/>
          <a:ext cx="1938338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Packager Shell Object" showAsIcon="1" r:id="rId3" imgW="1938240" imgH="446040" progId="Package">
                  <p:embed/>
                </p:oleObj>
              </mc:Choice>
              <mc:Fallback>
                <p:oleObj name="Packager Shell Object" showAsIcon="1" r:id="rId3" imgW="1938240" imgH="44604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40050" y="2451100"/>
                        <a:ext cx="1938338" cy="4460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3" y="1647"/>
            <a:ext cx="12190407" cy="8803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6737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8" y="1365"/>
            <a:ext cx="12189991" cy="7717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4500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8" y="1594"/>
            <a:ext cx="12459470" cy="799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9033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6" y="1432"/>
            <a:ext cx="12190394" cy="7887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5004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2" y="1782"/>
            <a:ext cx="12190178" cy="7801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3785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9" y="1526"/>
            <a:ext cx="12417489" cy="7924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8111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836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0197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1745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833" y="489098"/>
            <a:ext cx="1127051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Your task is to create a word bank about volcanoes.</a:t>
            </a:r>
          </a:p>
          <a:p>
            <a:r>
              <a:rPr lang="en-GB" b="1" dirty="0" smtClean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I expect you have just read some new words.</a:t>
            </a:r>
          </a:p>
          <a:p>
            <a:r>
              <a:rPr lang="en-GB" b="1" dirty="0" smtClean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Go through the Power-Point again and write a list of words that you would associate with volcanoes. </a:t>
            </a:r>
          </a:p>
          <a:p>
            <a:r>
              <a:rPr lang="en-GB" b="1" dirty="0" smtClean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Make sure you spell them correctly.</a:t>
            </a:r>
          </a:p>
          <a:p>
            <a:endParaRPr lang="en-GB" b="1" dirty="0">
              <a:solidFill>
                <a:schemeClr val="accent5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b="1" dirty="0" smtClean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EG:</a:t>
            </a:r>
          </a:p>
          <a:p>
            <a:r>
              <a:rPr lang="en-GB" b="1" dirty="0" smtClean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Erupts</a:t>
            </a:r>
          </a:p>
          <a:p>
            <a:r>
              <a:rPr lang="en-GB" b="1" dirty="0" smtClean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Plates</a:t>
            </a:r>
          </a:p>
          <a:p>
            <a:r>
              <a:rPr lang="en-GB" b="1" dirty="0" smtClean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Dormant</a:t>
            </a:r>
          </a:p>
          <a:p>
            <a:r>
              <a:rPr lang="en-GB" b="1" dirty="0" smtClean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Active</a:t>
            </a:r>
          </a:p>
          <a:p>
            <a:r>
              <a:rPr lang="en-GB" b="1" dirty="0" smtClean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Lava</a:t>
            </a:r>
          </a:p>
          <a:p>
            <a:endParaRPr lang="en-GB" b="1" dirty="0">
              <a:solidFill>
                <a:schemeClr val="accent5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endParaRPr lang="en-GB" b="1" dirty="0">
              <a:solidFill>
                <a:schemeClr val="accent5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8448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53</Words>
  <Application>Microsoft Office PowerPoint</Application>
  <PresentationFormat>Widescreen</PresentationFormat>
  <Paragraphs>11</Paragraphs>
  <Slides>20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Comic Sans MS</vt:lpstr>
      <vt:lpstr>Office Theme</vt:lpstr>
      <vt:lpstr>Package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Charlie Chamberlain</dc:creator>
  <cp:lastModifiedBy>Charlie Chamberlain</cp:lastModifiedBy>
  <cp:revision>17</cp:revision>
  <dcterms:created xsi:type="dcterms:W3CDTF">2020-05-12T11:32:02Z</dcterms:created>
  <dcterms:modified xsi:type="dcterms:W3CDTF">2020-05-12T11:58:26Z</dcterms:modified>
</cp:coreProperties>
</file>