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0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8034138c79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8034138c79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034138c79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034138c79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8034138c79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8034138c79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8034138c79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8034138c79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www.youtube.com/watch?v=kZlXWp6vFdE" TargetMode="External"/><Relationship Id="rId4" Type="http://schemas.openxmlformats.org/officeDocument/2006/relationships/hyperlink" Target="https://www.youtube.com/watch?v=GuXZFQKKF7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>
            <a:spLocks noGrp="1"/>
          </p:cNvSpPr>
          <p:nvPr>
            <p:ph type="ctrTitle"/>
          </p:nvPr>
        </p:nvSpPr>
        <p:spPr>
          <a:xfrm>
            <a:off x="-152100" y="442325"/>
            <a:ext cx="9448200" cy="85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300" b="1">
                <a:solidFill>
                  <a:srgbClr val="FFFFFF"/>
                </a:solidFill>
              </a:rPr>
              <a:t>What does success mean to you?</a:t>
            </a:r>
            <a:endParaRPr sz="4200" b="1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95438" y="1855811"/>
            <a:ext cx="2553126" cy="14318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1" name="Google Shape;61;p14"/>
          <p:cNvCxnSpPr/>
          <p:nvPr/>
        </p:nvCxnSpPr>
        <p:spPr>
          <a:xfrm rot="10800000">
            <a:off x="2250675" y="1138450"/>
            <a:ext cx="1066500" cy="78270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214313" dist="19050" dir="5400000" algn="bl" rotWithShape="0">
              <a:srgbClr val="000000">
                <a:alpha val="50000"/>
              </a:srgbClr>
            </a:outerShdw>
          </a:effectLst>
        </p:spPr>
      </p:cxnSp>
      <p:cxnSp>
        <p:nvCxnSpPr>
          <p:cNvPr id="62" name="Google Shape;62;p14"/>
          <p:cNvCxnSpPr/>
          <p:nvPr/>
        </p:nvCxnSpPr>
        <p:spPr>
          <a:xfrm rot="10800000" flipH="1">
            <a:off x="5848575" y="1751650"/>
            <a:ext cx="1121400" cy="48630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214313" dist="19050" dir="5400000" algn="bl" rotWithShape="0">
              <a:srgbClr val="000000">
                <a:alpha val="50000"/>
              </a:srgbClr>
            </a:outerShdw>
          </a:effectLst>
        </p:spPr>
      </p:cxnSp>
      <p:cxnSp>
        <p:nvCxnSpPr>
          <p:cNvPr id="63" name="Google Shape;63;p14"/>
          <p:cNvCxnSpPr/>
          <p:nvPr/>
        </p:nvCxnSpPr>
        <p:spPr>
          <a:xfrm flipH="1">
            <a:off x="3932050" y="3287675"/>
            <a:ext cx="447600" cy="107310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214313" dist="19050" dir="5400000" algn="bl" rotWithShape="0">
              <a:srgbClr val="000000">
                <a:alpha val="50000"/>
              </a:srgbClr>
            </a:outerShdw>
          </a:effectLst>
        </p:spPr>
      </p:cxnSp>
      <p:sp>
        <p:nvSpPr>
          <p:cNvPr id="64" name="Google Shape;64;p14"/>
          <p:cNvSpPr txBox="1"/>
          <p:nvPr/>
        </p:nvSpPr>
        <p:spPr>
          <a:xfrm>
            <a:off x="0" y="0"/>
            <a:ext cx="3932100" cy="59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Jot down your thoughts, memories, questions...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31445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28625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6"/>
          <p:cNvSpPr txBox="1"/>
          <p:nvPr/>
        </p:nvSpPr>
        <p:spPr>
          <a:xfrm>
            <a:off x="4572000" y="270400"/>
            <a:ext cx="4286100" cy="4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4"/>
              </a:rPr>
              <a:t>https://www.youtube.com/watch?v=GuXZFQKKF7A</a:t>
            </a:r>
            <a:endParaRPr sz="1700"/>
          </a:p>
        </p:txBody>
      </p:sp>
      <p:sp>
        <p:nvSpPr>
          <p:cNvPr id="76" name="Google Shape;76;p16"/>
          <p:cNvSpPr txBox="1"/>
          <p:nvPr/>
        </p:nvSpPr>
        <p:spPr>
          <a:xfrm>
            <a:off x="4643400" y="4360775"/>
            <a:ext cx="4143300" cy="59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5"/>
              </a:rPr>
              <a:t>https://www.youtube.com/watch?v=kZlXWp6vFdE</a:t>
            </a:r>
            <a:endParaRPr sz="1700"/>
          </a:p>
        </p:txBody>
      </p:sp>
      <p:pic>
        <p:nvPicPr>
          <p:cNvPr id="77" name="Google Shape;77;p16"/>
          <p:cNvPicPr preferRelativeResize="0"/>
          <p:nvPr/>
        </p:nvPicPr>
        <p:blipFill rotWithShape="1">
          <a:blip r:embed="rId6">
            <a:alphaModFix/>
          </a:blip>
          <a:srcRect l="16296"/>
          <a:stretch/>
        </p:blipFill>
        <p:spPr>
          <a:xfrm>
            <a:off x="4648200" y="1060938"/>
            <a:ext cx="4143300" cy="30031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7"/>
          <p:cNvSpPr txBox="1"/>
          <p:nvPr/>
        </p:nvSpPr>
        <p:spPr>
          <a:xfrm>
            <a:off x="-21950" y="357450"/>
            <a:ext cx="4025100" cy="23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/>
              <a:t>Who do you believe to be successful? Why?</a:t>
            </a:r>
            <a:endParaRPr sz="15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/>
              <a:t>Is it someone close to you or could you research an inspirational figure.</a:t>
            </a:r>
            <a:endParaRPr sz="15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/>
              <a:t>Share your thoughts with the class. </a:t>
            </a:r>
            <a:endParaRPr sz="1500"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6150" y="2176250"/>
            <a:ext cx="2495125" cy="249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On-screen Show (16:9)</PresentationFormat>
  <Paragraphs>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Arial</vt:lpstr>
      <vt:lpstr>Simple Light</vt:lpstr>
      <vt:lpstr>What does success mean to you?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does success mean to you?</dc:title>
  <dc:creator>Hana McCabe</dc:creator>
  <cp:lastModifiedBy>Hana McCabe</cp:lastModifiedBy>
  <cp:revision>1</cp:revision>
  <dcterms:modified xsi:type="dcterms:W3CDTF">2020-05-11T10:25:41Z</dcterms:modified>
</cp:coreProperties>
</file>